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16"/>
  </p:notesMasterIdLst>
  <p:sldIdLst>
    <p:sldId id="290" r:id="rId2"/>
    <p:sldId id="322" r:id="rId3"/>
    <p:sldId id="263" r:id="rId4"/>
    <p:sldId id="326" r:id="rId5"/>
    <p:sldId id="327" r:id="rId6"/>
    <p:sldId id="328" r:id="rId7"/>
    <p:sldId id="329" r:id="rId8"/>
    <p:sldId id="330" r:id="rId9"/>
    <p:sldId id="331" r:id="rId10"/>
    <p:sldId id="338" r:id="rId11"/>
    <p:sldId id="335" r:id="rId12"/>
    <p:sldId id="337" r:id="rId13"/>
    <p:sldId id="336" r:id="rId14"/>
    <p:sldId id="3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C764-004B-46C0-B929-54EAA1D67940}" type="datetimeFigureOut">
              <a:rPr lang="en-GB" smtClean="0"/>
              <a:t>10/09/17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5977-367B-406B-9480-E3E9203F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may need to put out different materials for the pupils to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2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0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0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</a:t>
            </a:r>
            <a:r>
              <a:rPr lang="en-GB" baseline="0" dirty="0"/>
              <a:t> can either do just one or both of the investigations, record their results and conclude their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9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6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0B5-9C16-4480-BDA4-AD1586684500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6ECD-09D9-4E5A-95A1-D9E3B7EBF8CB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FBD6-2CC9-49BB-864A-B71B25C5B3F6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59EB-3C14-44B3-9055-B90BD71310DA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78ED-4BC6-491C-A238-6BE06254B0ED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E03-63E6-4D28-AE68-55D7A09AA7A2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2D90-D3B1-4FD8-9A97-5903A9F67D8F}" type="datetime1">
              <a:rPr lang="en-GB" smtClean="0"/>
              <a:t>10/09/17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528-3B26-43E3-9987-95696E198CEA}" type="datetime1">
              <a:rPr lang="en-GB" smtClean="0"/>
              <a:t>10/09/17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BFD0-DD3C-461D-96AB-4D1E25FF4FED}" type="datetime1">
              <a:rPr lang="en-GB" smtClean="0"/>
              <a:t>10/09/17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B44C-D616-4BE2-8D68-21A967B40A45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A7D9-ED28-4F34-9A89-6A7B53D29DA3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EF9ECB-8BC4-47B3-9E71-99E089D9D3D9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ahUKEwjXwsyAq5nRAhWBd1AKHRisCtgQjRwIBw&amp;url=https://commons.wikimedia.org/wiki/File:Shopping_cart_with_food_clip_art_2.svg&amp;bvm=bv.142059868,d.d2s&amp;psig=AFQjCNHC3BeMRkGW0YquLzhe8iWoVe_iew&amp;ust=1483098597515660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ZrPTGr5nRAhXcO1AKHZp6DUAQjRwIBw&amp;url=https://commons.wikimedia.org/wiki/File:T&amp;T_Supermarket.jpg&amp;bvm=bv.142059868,d.d2s&amp;psig=AFQjCNFiUJ5qWaX-YqLCzMRUs4EnNosVJg&amp;ust=1483099785999322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O_8Gtq5nRAhUFMVAKHTjuAfAQjRwIBw&amp;url=https://pixabay.com/en/photos/bag/&amp;bvm=bv.142059868,d.d2s&amp;psig=AFQjCNHUJ2ft75FCr4pt6U3qcPVKuF6c3g&amp;ust=1483098696017501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google.co.uk/url?sa=i&amp;rct=j&amp;q=&amp;esrc=s&amp;source=images&amp;cd=&amp;cad=rja&amp;uact=8&amp;ved=0ahUKEwjsvYe2q5nRAhXIcVAKHQOEDuUQjRwIBw&amp;url=https://pixabay.com/en/photos/shopping%20bag/&amp;bvm=bv.142059868,d.d2s&amp;psig=AFQjCNHUJ2ft75FCr4pt6U3qcPVKuF6c3g&amp;ust=1483098696017501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www.google.co.uk/url?sa=i&amp;rct=j&amp;q=&amp;esrc=s&amp;source=images&amp;cd=&amp;cad=rja&amp;uact=8&amp;ved=0ahUKEwiSub7Iq5nRAhWTc1AKHUiaAIkQjRwIBw&amp;url=https://pixabay.com/en/photos/bag/?image_type=illustration&amp;bvm=bv.142059868,d.d2s&amp;psig=AFQjCNHUJ2ft75FCr4pt6U3qcPVKuF6c3g&amp;ust=1483098696017501" TargetMode="Externa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HvrOOrJnRAhXUN1AKHSr7BGMQjRwIBw&amp;url=http://andaltec.blogspot.com/2010_06_01_archive.html&amp;bvm=bv.142059868,d.d2s&amp;psig=AFQjCNHUJ2ft75FCr4pt6U3qcPVKuF6c3g&amp;ust=1483098696017501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twN2prJnRAhXZM1AKHe2yBfcQjRwIBw&amp;url=https://pixabay.com/en/photos/in%20thoughts/&amp;bvm=bv.142059868,d.d2s&amp;psig=AFQjCNEZxCBL94f3-Xp7gSfcPNyTQkh7fQ&amp;ust=1483098960862907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393122"/>
            <a:ext cx="7416823" cy="1143000"/>
          </a:xfrm>
        </p:spPr>
        <p:txBody>
          <a:bodyPr/>
          <a:lstStyle/>
          <a:p>
            <a:pPr algn="ctr"/>
            <a:r>
              <a:rPr lang="en-GB" sz="4000" cap="none" dirty="0"/>
              <a:t>What do you carry your </a:t>
            </a:r>
            <a:br>
              <a:rPr lang="en-GB" sz="4000" cap="none" dirty="0"/>
            </a:br>
            <a:r>
              <a:rPr lang="en-GB" sz="4000" cap="none" dirty="0"/>
              <a:t>shopping home in?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196"/>
            <a:ext cx="1111175" cy="1597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0338"/>
            <a:ext cx="1152128" cy="1608568"/>
          </a:xfrm>
          <a:prstGeom prst="rect">
            <a:avLst/>
          </a:prstGeom>
        </p:spPr>
      </p:pic>
      <p:pic>
        <p:nvPicPr>
          <p:cNvPr id="1026" name="Picture 2" descr="Image result for food shopp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628800"/>
            <a:ext cx="51125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cap="none" dirty="0"/>
              <a:t>Investigation 1 Variables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8138864" cy="4349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In all investigations: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The independent variable is………</a:t>
            </a:r>
          </a:p>
          <a:p>
            <a:pPr marL="0" indent="0">
              <a:buNone/>
            </a:pPr>
            <a:r>
              <a:rPr lang="en-GB" sz="2800" dirty="0"/>
              <a:t>What I change. The length of the handle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The dependent variable is………..</a:t>
            </a:r>
          </a:p>
          <a:p>
            <a:pPr marL="0" indent="0">
              <a:buNone/>
            </a:pPr>
            <a:r>
              <a:rPr lang="en-GB" sz="2800" dirty="0"/>
              <a:t>What I measure. Amount of weight added before the bag snaps.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The control variables are………….</a:t>
            </a:r>
          </a:p>
          <a:p>
            <a:pPr marL="0" indent="0">
              <a:buNone/>
            </a:pPr>
            <a:r>
              <a:rPr lang="en-GB" sz="2800" dirty="0"/>
              <a:t>What I keep the same to ensure a fair test. Same thickness of bag, same type of bag.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3991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Recording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820891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FF00"/>
                </a:solidFill>
              </a:rPr>
              <a:t>Do you remember why it is important to record your results?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FF00"/>
                </a:solidFill>
              </a:rPr>
              <a:t>A good scientist will always record their results so other people can see what you have found out.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GB" sz="4000" cap="none" dirty="0"/>
              <a:t>Prediction (What do you think will happen?)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Why do good scientists make predictions?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A good scientist will always make predictions before an investigation to state what they think will happen.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I think the strongest bags will be made using…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Because…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43" y="3645024"/>
            <a:ext cx="2097538" cy="22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cap="none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799484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Make a judgement on your investigation and your findings.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/>
              <a:t>Example</a:t>
            </a:r>
            <a:r>
              <a:rPr lang="en-GB" sz="2800" dirty="0">
                <a:solidFill>
                  <a:srgbClr val="00FF00"/>
                </a:solidFill>
              </a:rPr>
              <a:t>: The longer the handle, the ______ the bag.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3" descr="C:\Users\93708254\AppData\Local\Microsoft\Windows\Temporary Internet Files\Content.IE5\UEWVVL7B\4i9o5KLE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527606"/>
            <a:ext cx="2208856" cy="23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4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Tell The Supermarkets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Write a letter to your local supermarket telling them what you have found out and how this will help their valued customers.</a:t>
            </a:r>
          </a:p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7170" name="Picture 2" descr="Image result for supermark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564904"/>
            <a:ext cx="60483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7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2050" name="Picture 2" descr="Image result for plastic carrier bag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942"/>
            <a:ext cx="2839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lastic carrier bag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220863" cy="27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lastic carrier bag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11" y="3030621"/>
            <a:ext cx="2696578" cy="25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3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Properties of Materials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7924800" cy="41148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Develop your understanding of materials and their strengths.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Investigate, record your results and conclude your findings.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443646" cy="177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8" y="44624"/>
            <a:ext cx="1443646" cy="17728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702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GB" sz="4000" cap="none" dirty="0"/>
              <a:t>Science is all about answering questions</a:t>
            </a:r>
            <a:br>
              <a:rPr lang="en-GB" sz="4000" cap="none" dirty="0"/>
            </a:br>
            <a:r>
              <a:rPr lang="en-GB" sz="4000" cap="none" dirty="0"/>
              <a:t> and solving problems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44C4013-9DFD-4A47-A21E-BDB4C0424C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974492"/>
            <a:ext cx="3825004" cy="3825004"/>
          </a:xfr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57335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GB" sz="4000" cap="none" dirty="0"/>
              <a:t>How can we make a carrier bag stronger?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3074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3767" y="1707255"/>
            <a:ext cx="417646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Your thoughts?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5122" name="Picture 2" descr="Image result for though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79" cy="40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9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52736"/>
            <a:ext cx="7924800" cy="1143000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FF00"/>
                </a:solidFill>
              </a:rPr>
              <a:t>investigation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48657"/>
            <a:ext cx="7992888" cy="69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Investigation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3200" dirty="0">
                <a:solidFill>
                  <a:srgbClr val="00FF00"/>
                </a:solidFill>
              </a:rPr>
              <a:t>Question 1: How does the length of a carrier bag handle affect its strength?</a:t>
            </a:r>
          </a:p>
          <a:p>
            <a:pPr marL="0" indent="0">
              <a:buNone/>
            </a:pPr>
            <a:endParaRPr lang="en-GB" altLang="en-US" sz="32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rgbClr val="00FF00"/>
                </a:solidFill>
              </a:rPr>
              <a:t>Question 2: How does the thickness of a carrier bag handle affect its strength?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86996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Investigation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3200" dirty="0">
                <a:solidFill>
                  <a:srgbClr val="00FF00"/>
                </a:solidFill>
              </a:rPr>
              <a:t>Investigation 1: You will be given different lengths of plastic bags and you will hang weights from them until they snap.</a:t>
            </a:r>
          </a:p>
          <a:p>
            <a:pPr marL="0" indent="0">
              <a:buNone/>
            </a:pPr>
            <a:endParaRPr lang="en-GB" altLang="en-US" sz="32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rgbClr val="00FF00"/>
                </a:solidFill>
              </a:rPr>
              <a:t>Investigation 2: You will be given different widths of plastic bags and you will hang weights from them until they snap.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4767985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Custom 2">
      <a:dk1>
        <a:srgbClr val="42424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708</TotalTime>
  <Words>413</Words>
  <Application>Microsoft Macintosh PowerPoint</Application>
  <PresentationFormat>On-screen Show (4:3)</PresentationFormat>
  <Paragraphs>69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What do you carry your  shopping home in?</vt:lpstr>
      <vt:lpstr>PowerPoint Presentation</vt:lpstr>
      <vt:lpstr>Properties of Materials</vt:lpstr>
      <vt:lpstr>Science is all about answering questions  and solving problems</vt:lpstr>
      <vt:lpstr>How can we make a carrier bag stronger?</vt:lpstr>
      <vt:lpstr>Your thoughts?</vt:lpstr>
      <vt:lpstr>investigation</vt:lpstr>
      <vt:lpstr>Investigation</vt:lpstr>
      <vt:lpstr>Investigation</vt:lpstr>
      <vt:lpstr>Investigation 1 Variables</vt:lpstr>
      <vt:lpstr>Recording Results</vt:lpstr>
      <vt:lpstr>Prediction (What do you think will happen?)</vt:lpstr>
      <vt:lpstr>Conclusion</vt:lpstr>
      <vt:lpstr>Tell The Supermarkets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Whitaker</dc:creator>
  <cp:lastModifiedBy>Emma Cartmell</cp:lastModifiedBy>
  <cp:revision>70</cp:revision>
  <dcterms:created xsi:type="dcterms:W3CDTF">2016-06-30T10:37:17Z</dcterms:created>
  <dcterms:modified xsi:type="dcterms:W3CDTF">2017-09-10T17:12:42Z</dcterms:modified>
</cp:coreProperties>
</file>