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19"/>
  </p:notesMasterIdLst>
  <p:sldIdLst>
    <p:sldId id="290" r:id="rId2"/>
    <p:sldId id="263" r:id="rId3"/>
    <p:sldId id="323" r:id="rId4"/>
    <p:sldId id="322" r:id="rId5"/>
    <p:sldId id="331" r:id="rId6"/>
    <p:sldId id="326" r:id="rId7"/>
    <p:sldId id="330" r:id="rId8"/>
    <p:sldId id="327" r:id="rId9"/>
    <p:sldId id="332" r:id="rId10"/>
    <p:sldId id="319" r:id="rId11"/>
    <p:sldId id="328" r:id="rId12"/>
    <p:sldId id="333" r:id="rId13"/>
    <p:sldId id="334" r:id="rId14"/>
    <p:sldId id="329" r:id="rId15"/>
    <p:sldId id="335" r:id="rId16"/>
    <p:sldId id="325" r:id="rId17"/>
    <p:sldId id="28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60"/>
  </p:normalViewPr>
  <p:slideViewPr>
    <p:cSldViewPr>
      <p:cViewPr varScale="1">
        <p:scale>
          <a:sx n="66" d="100"/>
          <a:sy n="66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1C764-004B-46C0-B929-54EAA1D67940}" type="datetimeFigureOut">
              <a:rPr lang="en-GB" smtClean="0"/>
              <a:t>10/09/17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C5977-367B-406B-9480-E3E9203F8D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4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 discussion</a:t>
            </a:r>
            <a:r>
              <a:rPr lang="en-GB" baseline="0" dirty="0"/>
              <a:t> on tables.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C5977-367B-406B-9480-E3E9203F8D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25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F0B5-9C16-4480-BDA4-AD1586684500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86ECD-09D9-4E5A-95A1-D9E3B7EBF8CB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1FBD6-2CC9-49BB-864A-B71B25C5B3F6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59EB-3C14-44B3-9055-B90BD71310DA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778ED-4BC6-491C-A238-6BE06254B0ED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2E03-63E6-4D28-AE68-55D7A09AA7A2}" type="datetime1">
              <a:rPr lang="en-GB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2D90-D3B1-4FD8-9A97-5903A9F67D8F}" type="datetime1">
              <a:rPr lang="en-GB" smtClean="0"/>
              <a:t>10/09/17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51528-3B26-43E3-9987-95696E198CEA}" type="datetime1">
              <a:rPr lang="en-GB" smtClean="0"/>
              <a:t>10/09/17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BFD0-DD3C-461D-96AB-4D1E25FF4FED}" type="datetime1">
              <a:rPr lang="en-GB" smtClean="0"/>
              <a:t>10/09/17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AB44C-D616-4BE2-8D68-21A967B40A45}" type="datetime1">
              <a:rPr lang="en-GB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A7D9-ED28-4F34-9A89-6A7B53D29DA3}" type="datetime1">
              <a:rPr lang="en-GB" smtClean="0"/>
              <a:t>10/09/17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Enhancing Primary Science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70EF9ECB-8BC4-47B3-9E71-99E089D9D3D9}" type="datetime1">
              <a:rPr lang="en-GB" smtClean="0"/>
              <a:t>10/09/17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Enhancing Primary Science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BF8061E-CE74-4583-AE74-AAD4D621606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83" y="603641"/>
            <a:ext cx="7924800" cy="1143000"/>
          </a:xfrm>
        </p:spPr>
        <p:txBody>
          <a:bodyPr/>
          <a:lstStyle/>
          <a:p>
            <a:pPr algn="ctr"/>
            <a:r>
              <a:rPr lang="en-GB" sz="4000" cap="none" dirty="0"/>
              <a:t>What is your favourite and least favourite smell?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09320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62196"/>
            <a:ext cx="1111175" cy="1597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160338"/>
            <a:ext cx="1152128" cy="160856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96124"/>
            <a:ext cx="3383867" cy="318855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06995"/>
            <a:ext cx="338386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7924800" cy="5310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GB" sz="9600" dirty="0" smtClean="0">
                <a:solidFill>
                  <a:srgbClr val="00FF00"/>
                </a:solidFill>
              </a:rPr>
              <a:t>What do </a:t>
            </a:r>
            <a:r>
              <a:rPr lang="en-GB" sz="9600" dirty="0">
                <a:solidFill>
                  <a:srgbClr val="00FF00"/>
                </a:solidFill>
              </a:rPr>
              <a:t>you think the next question is?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1967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3468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See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What part of our body do we use to see?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41560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3" y="3057662"/>
            <a:ext cx="3629919" cy="2437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31517"/>
            <a:ext cx="3604727" cy="24302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Why is it important to be able to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37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watch your favourite TV programme.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stay safe when crossing the road.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240176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24800" cy="53103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 algn="ctr">
              <a:buNone/>
            </a:pPr>
            <a:r>
              <a:rPr lang="en-GB" sz="9600" dirty="0">
                <a:solidFill>
                  <a:srgbClr val="00FF00"/>
                </a:solidFill>
              </a:rPr>
              <a:t>And the last…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212979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798" y="2242235"/>
            <a:ext cx="2796698" cy="3503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7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What part of our body do we use to taste?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41560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54F67C5-BD41-4C23-BFF2-C8B14B76EC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" y="3030733"/>
            <a:ext cx="3586577" cy="2457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422" y="3030734"/>
            <a:ext cx="3629919" cy="2457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Why is it important to be able to taste?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00200"/>
            <a:ext cx="9144000" cy="411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enjoy your favourite dinner.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taste if something may make you ill.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061841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What are the five most important</a:t>
            </a:r>
            <a:br>
              <a:rPr lang="en-GB" sz="4000" cap="none" dirty="0"/>
            </a:br>
            <a:r>
              <a:rPr lang="en-GB" sz="4000" cap="none" dirty="0"/>
              <a:t>things you have learnt today and why?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2114335" cy="2088232"/>
          </a:xfr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45376"/>
            <a:ext cx="2160240" cy="2136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28800"/>
            <a:ext cx="2160240" cy="2139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45376"/>
            <a:ext cx="2146326" cy="2119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54916">
            <a:off x="6660232" y="1608000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Of the five, which do YOU think is the most important and why?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2"/>
            <a:ext cx="4392488" cy="3506199"/>
          </a:xfr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CB8F5BC-F503-4982-B8D5-4B9FE57B5916}"/>
              </a:ext>
            </a:extLst>
          </p:cNvPr>
          <p:cNvSpPr/>
          <p:nvPr/>
        </p:nvSpPr>
        <p:spPr>
          <a:xfrm>
            <a:off x="971600" y="1723507"/>
            <a:ext cx="6434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00FF00"/>
                </a:solidFill>
              </a:rPr>
              <a:t>Ask your partner and then tell them yours.</a:t>
            </a:r>
          </a:p>
        </p:txBody>
      </p:sp>
    </p:spTree>
    <p:extLst>
      <p:ext uri="{BB962C8B-B14F-4D97-AF65-F5344CB8AC3E}">
        <p14:creationId xmlns:p14="http://schemas.microsoft.com/office/powerpoint/2010/main" val="27139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1143000"/>
          </a:xfrm>
        </p:spPr>
        <p:txBody>
          <a:bodyPr/>
          <a:lstStyle/>
          <a:p>
            <a:pPr algn="ctr"/>
            <a:r>
              <a:rPr lang="en-GB" sz="4000" cap="none" dirty="0"/>
              <a:t>The Human Body and Our Senses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756327" y="1700808"/>
            <a:ext cx="7924800" cy="4114800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Further develop your understanding about our bodies    and senses.</a:t>
            </a:r>
          </a:p>
          <a:p>
            <a:pPr marL="0" indent="0">
              <a:buNone/>
            </a:pPr>
            <a:endParaRPr lang="en-GB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Name your senses and which part of the body it is associated with.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00FF00"/>
                </a:solidFill>
              </a:rPr>
              <a:t>Describe why are our senses are important.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443646" cy="1772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58" y="44624"/>
            <a:ext cx="1443646" cy="1772816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0702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What are the five senses?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Smell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Hear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Feel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See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Taste</a:t>
            </a:r>
          </a:p>
          <a:p>
            <a:pPr marL="0" indent="0" algn="ctr">
              <a:buNone/>
            </a:pPr>
            <a:endParaRPr lang="en-GB" sz="36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09320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9224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023" y="2276872"/>
            <a:ext cx="2812473" cy="3468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Smell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What part of our body do we use to smell?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92245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A3B68B-A79C-4ADE-AB9E-4985A68D1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4" y="3057662"/>
            <a:ext cx="3600312" cy="2424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Why is it important to be able to smell?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see if food smells good or bad.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smell if there is a fire so you can be safe.</a:t>
            </a:r>
          </a:p>
          <a:p>
            <a:pPr marL="0" indent="0" algn="ctr">
              <a:buNone/>
            </a:pPr>
            <a:endParaRPr lang="en-GB" sz="36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57662"/>
            <a:ext cx="3604728" cy="24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04" y="2276872"/>
            <a:ext cx="2794991" cy="3468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Hear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What part of our body do we use to hear?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41560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57662"/>
            <a:ext cx="3604727" cy="2415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03" y="3057661"/>
            <a:ext cx="3604728" cy="24242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Why is it important to be able to hear?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listen to your favourite music.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hear an alarm if there is trouble or danger.</a:t>
            </a:r>
          </a:p>
          <a:p>
            <a:pPr marL="0" indent="0" algn="ctr">
              <a:buNone/>
            </a:pPr>
            <a:endParaRPr lang="en-GB" sz="36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106424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40" y="2276872"/>
            <a:ext cx="2794356" cy="3468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Feel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989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What part of our body do we use to feel?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415602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19519"/>
            <a:ext cx="3604726" cy="2399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60" y="3489524"/>
            <a:ext cx="3596840" cy="2424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cap="none" dirty="0"/>
              <a:t>Why is it important to be able to feel?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417638"/>
            <a:ext cx="9144000" cy="3739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touch and feel your favourite toy.</a:t>
            </a:r>
          </a:p>
          <a:p>
            <a:pPr marL="0" indent="0" algn="ctr">
              <a:buNone/>
            </a:pPr>
            <a:r>
              <a:rPr lang="en-GB" sz="3600" dirty="0">
                <a:solidFill>
                  <a:srgbClr val="00FF00"/>
                </a:solidFill>
              </a:rPr>
              <a:t>To feel if something is hot.</a:t>
            </a:r>
          </a:p>
          <a:p>
            <a:pPr marL="0" indent="0" algn="ctr">
              <a:buNone/>
            </a:pPr>
            <a:r>
              <a:rPr lang="en-GB" sz="3200" dirty="0">
                <a:solidFill>
                  <a:srgbClr val="00FF00"/>
                </a:solidFill>
              </a:rPr>
              <a:t>DO NOT </a:t>
            </a:r>
            <a:r>
              <a:rPr lang="en-GB" sz="3600" dirty="0">
                <a:solidFill>
                  <a:srgbClr val="00FF00"/>
                </a:solidFill>
              </a:rPr>
              <a:t>touch hot objects.</a:t>
            </a:r>
          </a:p>
          <a:p>
            <a:pPr marL="0" indent="0" algn="ctr">
              <a:buNone/>
            </a:pPr>
            <a:endParaRPr lang="en-GB" sz="3600" dirty="0">
              <a:solidFill>
                <a:srgbClr val="00FF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381328"/>
            <a:ext cx="9144000" cy="4766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Enhancing Primary Science</a:t>
            </a:r>
          </a:p>
        </p:txBody>
      </p:sp>
    </p:spTree>
    <p:extLst>
      <p:ext uri="{BB962C8B-B14F-4D97-AF65-F5344CB8AC3E}">
        <p14:creationId xmlns:p14="http://schemas.microsoft.com/office/powerpoint/2010/main" val="374411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Custom 2">
      <a:dk1>
        <a:srgbClr val="42424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858</TotalTime>
  <Words>359</Words>
  <Application>Microsoft Macintosh PowerPoint</Application>
  <PresentationFormat>On-screen Show (4:3)</PresentationFormat>
  <Paragraphs>67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Horizon</vt:lpstr>
      <vt:lpstr>What is your favourite and least favourite smell?</vt:lpstr>
      <vt:lpstr>The Human Body and Our Senses</vt:lpstr>
      <vt:lpstr>What are the five senses?</vt:lpstr>
      <vt:lpstr>Smell</vt:lpstr>
      <vt:lpstr>Why is it important to be able to smell?</vt:lpstr>
      <vt:lpstr>Hear</vt:lpstr>
      <vt:lpstr>Why is it important to be able to hear?</vt:lpstr>
      <vt:lpstr>Feel</vt:lpstr>
      <vt:lpstr>Why is it important to be able to feel?</vt:lpstr>
      <vt:lpstr>PowerPoint Presentation</vt:lpstr>
      <vt:lpstr>See</vt:lpstr>
      <vt:lpstr>Why is it important to be able to see?</vt:lpstr>
      <vt:lpstr>PowerPoint Presentation</vt:lpstr>
      <vt:lpstr>Taste</vt:lpstr>
      <vt:lpstr>Why is it important to be able to taste?</vt:lpstr>
      <vt:lpstr>What are the five most important things you have learnt today and why?</vt:lpstr>
      <vt:lpstr>Of the five, which do YOU think is the most important and why?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Whitaker</dc:creator>
  <cp:lastModifiedBy>Emma Cartmell</cp:lastModifiedBy>
  <cp:revision>68</cp:revision>
  <dcterms:created xsi:type="dcterms:W3CDTF">2016-06-30T10:37:17Z</dcterms:created>
  <dcterms:modified xsi:type="dcterms:W3CDTF">2017-09-10T15:37:02Z</dcterms:modified>
</cp:coreProperties>
</file>