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23"/>
  </p:notesMasterIdLst>
  <p:sldIdLst>
    <p:sldId id="290" r:id="rId2"/>
    <p:sldId id="289" r:id="rId3"/>
    <p:sldId id="263" r:id="rId4"/>
    <p:sldId id="317" r:id="rId5"/>
    <p:sldId id="266" r:id="rId6"/>
    <p:sldId id="327" r:id="rId7"/>
    <p:sldId id="320" r:id="rId8"/>
    <p:sldId id="326" r:id="rId9"/>
    <p:sldId id="328" r:id="rId10"/>
    <p:sldId id="329" r:id="rId11"/>
    <p:sldId id="301" r:id="rId12"/>
    <p:sldId id="325" r:id="rId13"/>
    <p:sldId id="330" r:id="rId14"/>
    <p:sldId id="332" r:id="rId15"/>
    <p:sldId id="302" r:id="rId16"/>
    <p:sldId id="335" r:id="rId17"/>
    <p:sldId id="336" r:id="rId18"/>
    <p:sldId id="333" r:id="rId19"/>
    <p:sldId id="331" r:id="rId20"/>
    <p:sldId id="334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C764-004B-46C0-B929-54EAA1D67940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C5977-367B-406B-9480-E3E9203F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07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8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6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discussion</a:t>
            </a:r>
            <a:r>
              <a:rPr lang="en-GB" baseline="0" dirty="0" smtClean="0"/>
              <a:t> on tables.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2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discussion</a:t>
            </a:r>
            <a:r>
              <a:rPr lang="en-GB" baseline="0" dirty="0" smtClean="0"/>
              <a:t> on tables.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2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3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discussion</a:t>
            </a:r>
            <a:r>
              <a:rPr lang="en-GB" baseline="0" dirty="0" smtClean="0"/>
              <a:t> on tables.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2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0B5-9C16-4480-BDA4-AD1586684500}" type="datetime1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6ECD-09D9-4E5A-95A1-D9E3B7EBF8CB}" type="datetime1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FBD6-2CC9-49BB-864A-B71B25C5B3F6}" type="datetime1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59EB-3C14-44B3-9055-B90BD71310DA}" type="datetime1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78ED-4BC6-491C-A238-6BE06254B0ED}" type="datetime1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E03-63E6-4D28-AE68-55D7A09AA7A2}" type="datetime1">
              <a:rPr lang="en-GB" smtClean="0"/>
              <a:t>24/09/17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2D90-D3B1-4FD8-9A97-5903A9F67D8F}" type="datetime1">
              <a:rPr lang="en-GB" smtClean="0"/>
              <a:t>24/09/17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528-3B26-43E3-9987-95696E198CEA}" type="datetime1">
              <a:rPr lang="en-GB" smtClean="0"/>
              <a:t>24/09/17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BFD0-DD3C-461D-96AB-4D1E25FF4FED}" type="datetime1">
              <a:rPr lang="en-GB" smtClean="0"/>
              <a:t>24/09/17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B44C-D616-4BE2-8D68-21A967B40A45}" type="datetime1">
              <a:rPr lang="en-GB" smtClean="0"/>
              <a:t>24/09/17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A7D9-ED28-4F34-9A89-6A7B53D29DA3}" type="datetime1">
              <a:rPr lang="en-GB" smtClean="0"/>
              <a:t>24/09/17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0EF9ECB-8BC4-47B3-9E71-99E089D9D3D9}" type="datetime1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Enhancing Primary Science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83" y="476672"/>
            <a:ext cx="7924800" cy="1143000"/>
          </a:xfrm>
        </p:spPr>
        <p:txBody>
          <a:bodyPr/>
          <a:lstStyle/>
          <a:p>
            <a:pPr algn="ctr"/>
            <a:r>
              <a:rPr lang="en-GB" sz="4000" cap="none" dirty="0" smtClean="0"/>
              <a:t>What has happened in this photo </a:t>
            </a:r>
            <a:br>
              <a:rPr lang="en-GB" sz="4000" cap="none" dirty="0" smtClean="0"/>
            </a:br>
            <a:r>
              <a:rPr lang="en-GB" sz="4000" cap="none" dirty="0" smtClean="0"/>
              <a:t>and why is it a bad thing?</a:t>
            </a:r>
            <a:endParaRPr lang="en-GB" sz="4000" cap="none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196"/>
            <a:ext cx="1111175" cy="1597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60338"/>
            <a:ext cx="1152128" cy="1608568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0808"/>
            <a:ext cx="6096000" cy="4067175"/>
          </a:xfrm>
        </p:spPr>
      </p:pic>
    </p:spTree>
    <p:extLst>
      <p:ext uri="{BB962C8B-B14F-4D97-AF65-F5344CB8AC3E}">
        <p14:creationId xmlns:p14="http://schemas.microsoft.com/office/powerpoint/2010/main" val="2713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Peat Soil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42493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Doesn’t contain rock but mostly decomposed plants </a:t>
            </a:r>
            <a:r>
              <a:rPr lang="en-GB" sz="2800" dirty="0">
                <a:solidFill>
                  <a:srgbClr val="00FF00"/>
                </a:solidFill>
              </a:rPr>
              <a:t>(humus</a:t>
            </a:r>
            <a:r>
              <a:rPr lang="en-GB" sz="2800" dirty="0" smtClean="0">
                <a:solidFill>
                  <a:srgbClr val="00FF00"/>
                </a:solidFill>
              </a:rPr>
              <a:t>).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70" y="2317471"/>
            <a:ext cx="4902460" cy="32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52736"/>
            <a:ext cx="7924800" cy="1143000"/>
          </a:xfrm>
        </p:spPr>
        <p:txBody>
          <a:bodyPr/>
          <a:lstStyle/>
          <a:p>
            <a:pPr algn="ctr"/>
            <a:r>
              <a:rPr lang="en-GB" sz="4000" cap="none" dirty="0" smtClean="0">
                <a:solidFill>
                  <a:srgbClr val="00FF00"/>
                </a:solidFill>
              </a:rPr>
              <a:t>Investigation</a:t>
            </a:r>
            <a:endParaRPr lang="en-GB" sz="4000" cap="none" dirty="0">
              <a:solidFill>
                <a:srgbClr val="00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2420888"/>
            <a:ext cx="7924800" cy="3294112"/>
          </a:xfrm>
        </p:spPr>
        <p:txBody>
          <a:bodyPr/>
          <a:lstStyle/>
          <a:p>
            <a:pPr marL="0" indent="0">
              <a:buNone/>
            </a:pPr>
            <a:endParaRPr lang="en-GB" altLang="en-US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51" y="-348657"/>
            <a:ext cx="7967519" cy="6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Does water pass through soil at the same rate?</a:t>
            </a:r>
            <a:endParaRPr lang="en-GB" sz="4000" cap="none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7924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FF00"/>
                </a:solidFill>
              </a:rPr>
              <a:t>Aim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FF00"/>
                </a:solidFill>
              </a:rPr>
              <a:t>Prediction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FF00"/>
                </a:solidFill>
              </a:rPr>
              <a:t>Running Investigation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FF00"/>
                </a:solidFill>
              </a:rPr>
              <a:t>Method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FF00"/>
                </a:solidFill>
              </a:rPr>
              <a:t>Results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FF00"/>
                </a:solidFill>
              </a:rPr>
              <a:t>Conclusion</a:t>
            </a:r>
            <a:endParaRPr lang="en-GB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Aim</a:t>
            </a:r>
            <a:endParaRPr lang="en-GB" sz="4000" cap="none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7924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The aim of this investigation is to determine which soil is the most permeable.</a:t>
            </a:r>
            <a:endParaRPr lang="en-GB" sz="2800" dirty="0">
              <a:solidFill>
                <a:srgbClr val="00FF00"/>
              </a:solidFill>
            </a:endParaRPr>
          </a:p>
        </p:txBody>
      </p:sp>
      <p:pic>
        <p:nvPicPr>
          <p:cNvPr id="6" name="Picture 3" descr="C:\Users\93708254\AppData\Local\Microsoft\Windows\Temporary Internet Files\Content.IE5\UEWVVL7B\4i9o5KLE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43" y="3645024"/>
            <a:ext cx="2097538" cy="22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GB" sz="4000" cap="none" dirty="0" smtClean="0"/>
              <a:t>Prediction (What do you think will happen?)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Why do good scientists make predictions?</a:t>
            </a: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A good scientist will always make predictions before an investigation to state what they think will </a:t>
            </a:r>
            <a:r>
              <a:rPr lang="en-GB" sz="2800" dirty="0" smtClean="0">
                <a:solidFill>
                  <a:srgbClr val="00FF00"/>
                </a:solidFill>
              </a:rPr>
              <a:t>happen.</a:t>
            </a: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I think the most permeable soil will be…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Because…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pic>
        <p:nvPicPr>
          <p:cNvPr id="6" name="Picture 3" descr="C:\Users\93708254\AppData\Local\Microsoft\Windows\Temporary Internet Files\Content.IE5\UEWVVL7B\4i9o5KLE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43" y="3645024"/>
            <a:ext cx="2097538" cy="22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cap="none" dirty="0" smtClean="0"/>
              <a:t>Variables</a:t>
            </a:r>
            <a:endParaRPr lang="en-GB" sz="44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7924800" cy="434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In all investigations: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The independent variable is………</a:t>
            </a:r>
          </a:p>
          <a:p>
            <a:pPr marL="0" indent="0">
              <a:buNone/>
            </a:pPr>
            <a:r>
              <a:rPr lang="en-GB" sz="2800" dirty="0" smtClean="0"/>
              <a:t>What I change. The soil type.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The dependent variable is………..</a:t>
            </a:r>
          </a:p>
          <a:p>
            <a:pPr marL="0" indent="0">
              <a:buNone/>
            </a:pPr>
            <a:r>
              <a:rPr lang="en-GB" sz="2800" dirty="0" smtClean="0"/>
              <a:t>What I measure. Amount of water that flows through the soil.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The control variables are………….</a:t>
            </a:r>
          </a:p>
          <a:p>
            <a:pPr marL="0" indent="0">
              <a:buNone/>
            </a:pPr>
            <a:r>
              <a:rPr lang="en-GB" sz="2800" dirty="0" smtClean="0"/>
              <a:t>What I keep the same to ensure a fair test. Amount of soil, amount of water and same amount of time we allow water to flow through the soil.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369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Equipment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00200"/>
            <a:ext cx="8208912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Soil samples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Sieve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Measuring container to collect water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Timer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Box to place used soil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pic>
        <p:nvPicPr>
          <p:cNvPr id="6" name="Picture 3" descr="C:\Users\93708254\AppData\Local\Microsoft\Windows\Temporary Internet Files\Content.IE5\UEWVVL7B\4i9o5KLE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43" y="3645024"/>
            <a:ext cx="2097538" cy="22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Method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00200"/>
            <a:ext cx="8208912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Put soil into a sieve.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Place sieve into your measuring container to collect water.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Pour 250ml of water over the soil.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Set your timer going.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Measure the amount of water that has been collected in 3 minutes.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Place soil in provided box and rinse out </a:t>
            </a:r>
            <a:r>
              <a:rPr lang="en-GB" sz="2800" dirty="0" smtClean="0">
                <a:solidFill>
                  <a:srgbClr val="00FF00"/>
                </a:solidFill>
              </a:rPr>
              <a:t>sieve</a:t>
            </a:r>
            <a:r>
              <a:rPr lang="en-GB" sz="2800" dirty="0" smtClean="0">
                <a:solidFill>
                  <a:srgbClr val="00FF00"/>
                </a:solidFill>
              </a:rPr>
              <a:t>, empty out measuring container and repeat with other soil samples.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8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Recording Results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00200"/>
            <a:ext cx="8208912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Do you remember why it is important to record your results?</a:t>
            </a: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A good scientist will always record their results so other people can see what you have found out.</a:t>
            </a: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pic>
        <p:nvPicPr>
          <p:cNvPr id="6" name="Picture 3" descr="C:\Users\93708254\AppData\Local\Microsoft\Windows\Temporary Internet Files\Content.IE5\UEWVVL7B\4i9o5KLE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43" y="3645024"/>
            <a:ext cx="2097538" cy="22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Results</a:t>
            </a:r>
            <a:endParaRPr lang="en-GB" sz="4000" cap="none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5812635"/>
              </p:ext>
            </p:extLst>
          </p:nvPr>
        </p:nvGraphicFramePr>
        <p:xfrm>
          <a:off x="467544" y="2204864"/>
          <a:ext cx="7924800" cy="30912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62400"/>
                <a:gridCol w="3962400"/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Soil type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Amount of water passed</a:t>
                      </a:r>
                      <a:r>
                        <a:rPr lang="en-GB" sz="2400" baseline="0" dirty="0" smtClean="0"/>
                        <a:t> through in three minutes.</a:t>
                      </a:r>
                      <a:endParaRPr lang="en-GB" sz="24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This is a flood.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Animal habitats are destroyed and animals die.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Buildings are damaged.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Cars and other belongings are damaged.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Roads and paths are no longer passable.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This has happened after heavy rainfall and the water has not been able to drain away through the soil fast enough.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13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cap="none" dirty="0" smtClean="0"/>
              <a:t>Conclusion</a:t>
            </a:r>
            <a:endParaRPr lang="en-GB" sz="44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556792"/>
            <a:ext cx="7994848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Make a judgement on your investigation and your findings. Use the keywords below to describe what you found out and what it means.</a:t>
            </a:r>
          </a:p>
          <a:p>
            <a:pPr marL="0" indent="0" algn="ctr">
              <a:buNone/>
            </a:pPr>
            <a:r>
              <a:rPr lang="en-GB" sz="2800" dirty="0" smtClean="0"/>
              <a:t>Soil types (use the names of the soils used)      Permeable      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pic>
        <p:nvPicPr>
          <p:cNvPr id="6" name="Picture 3" descr="C:\Users\93708254\AppData\Local\Microsoft\Windows\Temporary Internet Files\Content.IE5\UEWVVL7B\4i9o5KLE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43" y="3645024"/>
            <a:ext cx="2097538" cy="22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7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GB" sz="4000" cap="none" dirty="0" smtClean="0"/>
              <a:t>How have you become a </a:t>
            </a:r>
            <a:br>
              <a:rPr lang="en-GB" sz="4000" cap="none" dirty="0" smtClean="0"/>
            </a:br>
            <a:r>
              <a:rPr lang="en-GB" sz="4000" cap="none" dirty="0" smtClean="0"/>
              <a:t>better scientist today?</a:t>
            </a:r>
            <a:endParaRPr lang="en-GB" sz="4000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00FF00"/>
                </a:solidFill>
              </a:rPr>
              <a:t>Talk to your friends on your table and tell them how this lesson has made you a better scientist.</a:t>
            </a:r>
            <a:endParaRPr lang="en-GB" sz="3200" dirty="0">
              <a:solidFill>
                <a:srgbClr val="00FF00"/>
              </a:solidFill>
            </a:endParaRPr>
          </a:p>
        </p:txBody>
      </p:sp>
      <p:pic>
        <p:nvPicPr>
          <p:cNvPr id="7" name="Picture 3" descr="C:\Users\93708254\AppData\Local\Microsoft\Windows\Temporary Internet Files\Content.IE5\UEWVVL7B\4i9o5KLE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84660"/>
            <a:ext cx="3152645" cy="32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Different Types of Soil</a:t>
            </a:r>
            <a:endParaRPr lang="en-GB" sz="40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Further develop your understanding of different types of soil.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Describe different types of soil and run an investigation, ensuring a fair test to determine which is the most permeable soil.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443646" cy="1772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8" y="44624"/>
            <a:ext cx="1443646" cy="177281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0702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Permeable</a:t>
            </a:r>
            <a:endParaRPr lang="en-GB" sz="4000" cap="none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00FF00"/>
                </a:solidFill>
              </a:rPr>
              <a:t>What does permeable mean?</a:t>
            </a:r>
          </a:p>
          <a:p>
            <a:pPr marL="0" indent="0">
              <a:buNone/>
            </a:pPr>
            <a:endParaRPr lang="en-GB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 smtClean="0"/>
              <a:t>Permeable </a:t>
            </a:r>
            <a:r>
              <a:rPr lang="en-GB" sz="2800" dirty="0" smtClean="0">
                <a:solidFill>
                  <a:srgbClr val="00FF00"/>
                </a:solidFill>
              </a:rPr>
              <a:t>means to let a liquid to flow through it.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My T-shirt is </a:t>
            </a:r>
            <a:r>
              <a:rPr lang="en-GB" sz="2800" dirty="0" smtClean="0"/>
              <a:t>permeable</a:t>
            </a:r>
            <a:r>
              <a:rPr lang="en-GB" sz="2800" dirty="0" smtClean="0">
                <a:solidFill>
                  <a:srgbClr val="00FF00"/>
                </a:solidFill>
              </a:rPr>
              <a:t> because when it rained, it let water through and I got soaked.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smtClean="0"/>
              <a:t>Enhancing Primary Science</a:t>
            </a:r>
            <a:endParaRPr lang="en-GB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728516" cy="119915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728516" cy="11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There are Different Types of Soil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 smtClean="0">
              <a:solidFill>
                <a:srgbClr val="00FF00"/>
              </a:solidFill>
            </a:endParaRP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FF00"/>
                </a:solidFill>
              </a:rPr>
              <a:t>Sandy soil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FF00"/>
                </a:solidFill>
              </a:rPr>
              <a:t>Clay soil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FF00"/>
                </a:solidFill>
              </a:rPr>
              <a:t>Gravelly soil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FF00"/>
                </a:solidFill>
              </a:rPr>
              <a:t>Peat soil</a:t>
            </a:r>
            <a:endParaRPr lang="en-GB" sz="32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542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70" y="2317468"/>
            <a:ext cx="4902460" cy="3283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Sandy Soil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Light and dry; lots of air gaps.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848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70" y="2317469"/>
            <a:ext cx="4902460" cy="3283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Clay Soil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This is very sticky when wet.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308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70" y="2317470"/>
            <a:ext cx="4902460" cy="3283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 smtClean="0"/>
              <a:t>Gravelly Soil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FF00"/>
                </a:solidFill>
              </a:rPr>
              <a:t>Full of small stones.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Enhancing Primary Science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157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Custom 2">
      <a:dk1>
        <a:srgbClr val="42424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879</TotalTime>
  <Words>625</Words>
  <Application>Microsoft Macintosh PowerPoint</Application>
  <PresentationFormat>On-screen Show (4:3)</PresentationFormat>
  <Paragraphs>114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Horizon</vt:lpstr>
      <vt:lpstr>What has happened in this photo  and why is it a bad thing?</vt:lpstr>
      <vt:lpstr>PowerPoint Presentation</vt:lpstr>
      <vt:lpstr>Different Types of Soil</vt:lpstr>
      <vt:lpstr>Permeable</vt:lpstr>
      <vt:lpstr>PowerPoint Presentation</vt:lpstr>
      <vt:lpstr>There are Different Types of Soil</vt:lpstr>
      <vt:lpstr>Sandy Soil</vt:lpstr>
      <vt:lpstr>Clay Soil</vt:lpstr>
      <vt:lpstr>Gravelly Soil</vt:lpstr>
      <vt:lpstr>Peat Soil</vt:lpstr>
      <vt:lpstr>Investigation</vt:lpstr>
      <vt:lpstr>Does water pass through soil at the same rate?</vt:lpstr>
      <vt:lpstr>Aim</vt:lpstr>
      <vt:lpstr>Prediction (What do you think will happen?)</vt:lpstr>
      <vt:lpstr>Variables</vt:lpstr>
      <vt:lpstr>Equipment</vt:lpstr>
      <vt:lpstr>Method</vt:lpstr>
      <vt:lpstr>Recording Results</vt:lpstr>
      <vt:lpstr>Results</vt:lpstr>
      <vt:lpstr>Conclusion</vt:lpstr>
      <vt:lpstr>How have you become a  better scientist today?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Whitaker</dc:creator>
  <cp:lastModifiedBy>Emma Cartmell</cp:lastModifiedBy>
  <cp:revision>69</cp:revision>
  <dcterms:created xsi:type="dcterms:W3CDTF">2016-06-30T10:37:17Z</dcterms:created>
  <dcterms:modified xsi:type="dcterms:W3CDTF">2017-09-24T22:12:48Z</dcterms:modified>
</cp:coreProperties>
</file>